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iAcyIjSIGBV03U2YHtdDGS1Nnh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6"/>
  </p:normalViewPr>
  <p:slideViewPr>
    <p:cSldViewPr snapToGrid="0">
      <p:cViewPr varScale="1">
        <p:scale>
          <a:sx n="75" d="100"/>
          <a:sy n="75" d="100"/>
        </p:scale>
        <p:origin x="31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1772577" y="3622014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1227798" y="2186120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472381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2915543" y="1316568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2915543" y="1316568"/>
            <a:ext cx="3471863" cy="649816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79612" y="1436916"/>
            <a:ext cx="6498772" cy="1894115"/>
          </a:xfrm>
          <a:prstGeom prst="rect">
            <a:avLst/>
          </a:prstGeom>
          <a:solidFill>
            <a:srgbClr val="43853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79614" y="136070"/>
            <a:ext cx="6498772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6993"/>
                </a:solidFill>
                <a:latin typeface="Arial"/>
                <a:ea typeface="Arial"/>
                <a:cs typeface="Arial"/>
                <a:sym typeface="Arial"/>
              </a:rPr>
              <a:t>Project Title Line 1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6993"/>
                </a:solidFill>
                <a:latin typeface="Arial"/>
                <a:ea typeface="Arial"/>
                <a:cs typeface="Arial"/>
                <a:sym typeface="Arial"/>
              </a:rPr>
              <a:t>Project Title continued</a:t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310242" y="1561013"/>
            <a:ext cx="1649187" cy="16459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Photo of you here</a:t>
            </a:r>
            <a:endParaRPr/>
          </a:p>
        </p:txBody>
      </p:sp>
      <p:sp>
        <p:nvSpPr>
          <p:cNvPr id="87" name="Google Shape;87;p1"/>
          <p:cNvSpPr/>
          <p:nvPr/>
        </p:nvSpPr>
        <p:spPr>
          <a:xfrm>
            <a:off x="2090057" y="1561013"/>
            <a:ext cx="4457700" cy="16459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+ Last Name (pronouns)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Position (MS/PhD/Postdoc)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Advisor: names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of department</a:t>
            </a:r>
            <a:endParaRPr dirty="0"/>
          </a:p>
        </p:txBody>
      </p:sp>
      <p:sp>
        <p:nvSpPr>
          <p:cNvPr id="88" name="Google Shape;88;p1"/>
          <p:cNvSpPr/>
          <p:nvPr/>
        </p:nvSpPr>
        <p:spPr>
          <a:xfrm>
            <a:off x="179612" y="3455127"/>
            <a:ext cx="6501384" cy="442469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about project, for a broad audience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project is funded by [list funding sources here]</a:t>
            </a:r>
            <a:endParaRPr sz="1200" dirty="0"/>
          </a:p>
        </p:txBody>
      </p:sp>
      <p:sp>
        <p:nvSpPr>
          <p:cNvPr id="89" name="Google Shape;89;p1"/>
          <p:cNvSpPr txBox="1"/>
          <p:nvPr/>
        </p:nvSpPr>
        <p:spPr>
          <a:xfrm>
            <a:off x="179612" y="8361599"/>
            <a:ext cx="291938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emailaddress@umces.edu</a:t>
            </a:r>
            <a:endParaRPr sz="18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78086" y="8003915"/>
            <a:ext cx="2400300" cy="1004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Macintosh PowerPoint</Application>
  <PresentationFormat>On-screen Show (4:3)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Joely Gabriel DeSimone</dc:creator>
  <cp:lastModifiedBy>Joely Gabriel DeSimone</cp:lastModifiedBy>
  <cp:revision>1</cp:revision>
  <dcterms:created xsi:type="dcterms:W3CDTF">2023-09-05T14:47:03Z</dcterms:created>
  <dcterms:modified xsi:type="dcterms:W3CDTF">2023-11-10T20:50:11Z</dcterms:modified>
</cp:coreProperties>
</file>